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63" r:id="rId6"/>
    <p:sldId id="257" r:id="rId7"/>
    <p:sldId id="261" r:id="rId8"/>
    <p:sldId id="266" r:id="rId9"/>
    <p:sldId id="265" r:id="rId1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83" d="100"/>
          <a:sy n="83" d="100"/>
        </p:scale>
        <p:origin x="3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4397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7745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1671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7555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5161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3214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9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853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0296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93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311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33672-913F-44D2-AEBB-8C229FFE08B4}" type="datetimeFigureOut">
              <a:rPr lang="zh-TW" altLang="en-US" smtClean="0"/>
              <a:t>2023/3/21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FCD86-190B-40D3-B582-471FEBF31E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6363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zh-TW" dirty="0"/>
              <a:t>漫步在國境之北海岸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新北市岬角地形</a:t>
            </a:r>
            <a:r>
              <a:rPr lang="zh-TW" altLang="zh-TW" dirty="0"/>
              <a:t>介紹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53276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岬灣介紹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598" y="365125"/>
            <a:ext cx="9258726" cy="8740238"/>
          </a:xfrm>
        </p:spPr>
      </p:pic>
      <p:sp>
        <p:nvSpPr>
          <p:cNvPr id="5" name="文字方塊 4"/>
          <p:cNvSpPr txBox="1"/>
          <p:nvPr/>
        </p:nvSpPr>
        <p:spPr>
          <a:xfrm>
            <a:off x="502276" y="2614410"/>
            <a:ext cx="32712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岬：突出部分</a:t>
            </a:r>
            <a:endParaRPr lang="en-US" altLang="zh-TW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例如野柳岬</a:t>
            </a:r>
            <a:endParaRPr lang="en-US" altLang="zh-TW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灣：凹進去部分</a:t>
            </a:r>
            <a:endParaRPr lang="en-US" altLang="zh-TW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例如翡翠灣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6091908" y="312224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台北市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7983771" y="289654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基隆市</a:t>
            </a:r>
          </a:p>
        </p:txBody>
      </p:sp>
    </p:spTree>
    <p:extLst>
      <p:ext uri="{BB962C8B-B14F-4D97-AF65-F5344CB8AC3E}">
        <p14:creationId xmlns:p14="http://schemas.microsoft.com/office/powerpoint/2010/main" val="339210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167462" cy="4183278"/>
          </a:xfrm>
        </p:spPr>
        <p:txBody>
          <a:bodyPr/>
          <a:lstStyle/>
          <a:p>
            <a:r>
              <a:rPr lang="zh-TW" altLang="en-US" dirty="0"/>
              <a:t>請問新北市那些行政區靠海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685" y="-147934"/>
            <a:ext cx="5144237" cy="726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488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8091631" cy="6997700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631" y="505361"/>
            <a:ext cx="4058378" cy="573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28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岬灣介紹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274" y="449011"/>
            <a:ext cx="9258726" cy="8740238"/>
          </a:xfrm>
        </p:spPr>
      </p:pic>
      <p:sp>
        <p:nvSpPr>
          <p:cNvPr id="5" name="文字方塊 4"/>
          <p:cNvSpPr txBox="1"/>
          <p:nvPr/>
        </p:nvSpPr>
        <p:spPr>
          <a:xfrm>
            <a:off x="502276" y="2614410"/>
            <a:ext cx="32712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岬：突出部分</a:t>
            </a:r>
            <a:endParaRPr lang="en-US" altLang="zh-TW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例如野柳岬</a:t>
            </a:r>
            <a:endParaRPr lang="en-US" altLang="zh-TW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灣：凹進去部分</a:t>
            </a:r>
            <a:endParaRPr lang="en-US" altLang="zh-TW" sz="24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     例如翡翠灣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5054086" y="56624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麟山鼻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8068614" y="1774574"/>
            <a:ext cx="1107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野柳岬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6091908" y="312224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台北市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7983771" y="289654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基隆市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6072997" y="36105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富貴角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7429773" y="111427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金山岬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10659487" y="257904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鼻頭角</a:t>
            </a:r>
          </a:p>
        </p:txBody>
      </p:sp>
      <p:sp>
        <p:nvSpPr>
          <p:cNvPr id="13" name="文字方塊 12"/>
          <p:cNvSpPr txBox="1"/>
          <p:nvPr/>
        </p:nvSpPr>
        <p:spPr>
          <a:xfrm>
            <a:off x="11213485" y="426134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三貂角</a:t>
            </a:r>
          </a:p>
        </p:txBody>
      </p:sp>
    </p:spTree>
    <p:extLst>
      <p:ext uri="{BB962C8B-B14F-4D97-AF65-F5344CB8AC3E}">
        <p14:creationId xmlns:p14="http://schemas.microsoft.com/office/powerpoint/2010/main" val="98741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本次課程介紹地景，請閱讀相關文本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麟山鼻</a:t>
            </a:r>
            <a:endParaRPr lang="en-US" altLang="zh-TW" dirty="0"/>
          </a:p>
          <a:p>
            <a:r>
              <a:rPr lang="zh-TW" altLang="en-US" dirty="0"/>
              <a:t>富貴角</a:t>
            </a:r>
            <a:endParaRPr lang="en-US" altLang="zh-TW" dirty="0"/>
          </a:p>
          <a:p>
            <a:r>
              <a:rPr lang="zh-TW" altLang="en-US" dirty="0"/>
              <a:t>野柳岬</a:t>
            </a:r>
            <a:endParaRPr lang="en-US" altLang="zh-TW" dirty="0"/>
          </a:p>
          <a:p>
            <a:r>
              <a:rPr lang="zh-TW" altLang="en-US" dirty="0"/>
              <a:t>鼻頭角</a:t>
            </a:r>
            <a:endParaRPr lang="en-US" altLang="zh-TW" dirty="0"/>
          </a:p>
          <a:p>
            <a:r>
              <a:rPr lang="zh-TW" altLang="en-US" dirty="0"/>
              <a:t>三貂角</a:t>
            </a:r>
          </a:p>
        </p:txBody>
      </p:sp>
    </p:spTree>
    <p:extLst>
      <p:ext uri="{BB962C8B-B14F-4D97-AF65-F5344CB8AC3E}">
        <p14:creationId xmlns:p14="http://schemas.microsoft.com/office/powerpoint/2010/main" val="1103258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5823" y="341993"/>
            <a:ext cx="10515600" cy="1466215"/>
          </a:xfrm>
        </p:spPr>
        <p:txBody>
          <a:bodyPr>
            <a:normAutofit/>
          </a:bodyPr>
          <a:lstStyle/>
          <a:p>
            <a:r>
              <a:rPr lang="zh-TW" altLang="en-US" dirty="0"/>
              <a:t>請在文本上做記號，標示題號、答案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63" y="1896699"/>
            <a:ext cx="11290874" cy="435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820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81D2B7C-1B26-4EBB-BBF1-F986227E4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866" y="64655"/>
            <a:ext cx="7424417" cy="6858000"/>
          </a:xfrm>
          <a:prstGeom prst="rect">
            <a:avLst/>
          </a:prstGeom>
        </p:spPr>
      </p:pic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id="{D23BD803-86B2-4571-BCC7-6A9B2D1B5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550" y="369702"/>
            <a:ext cx="4149377" cy="1466215"/>
          </a:xfrm>
        </p:spPr>
        <p:txBody>
          <a:bodyPr>
            <a:normAutofit/>
          </a:bodyPr>
          <a:lstStyle/>
          <a:p>
            <a:r>
              <a:rPr lang="zh-TW" altLang="en-US" dirty="0"/>
              <a:t>請在地圖上</a:t>
            </a:r>
            <a:endParaRPr lang="en-US" altLang="zh-TW" dirty="0"/>
          </a:p>
          <a:p>
            <a:r>
              <a:rPr lang="zh-TW" altLang="en-US" dirty="0"/>
              <a:t>標示岬角的答案</a:t>
            </a:r>
          </a:p>
        </p:txBody>
      </p:sp>
    </p:spTree>
    <p:extLst>
      <p:ext uri="{BB962C8B-B14F-4D97-AF65-F5344CB8AC3E}">
        <p14:creationId xmlns:p14="http://schemas.microsoft.com/office/powerpoint/2010/main" val="2586166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308" y="550999"/>
            <a:ext cx="8540691" cy="8062413"/>
          </a:xfrm>
        </p:spPr>
      </p:pic>
      <p:sp>
        <p:nvSpPr>
          <p:cNvPr id="6" name="文字方塊 5"/>
          <p:cNvSpPr txBox="1"/>
          <p:nvPr/>
        </p:nvSpPr>
        <p:spPr>
          <a:xfrm>
            <a:off x="5054086" y="56624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麟山鼻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7983771" y="1407923"/>
            <a:ext cx="1107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野柳岬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6091908" y="312224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台北市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7983771" y="289654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基隆市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6072997" y="36105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富貴角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10340746" y="243953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鼻頭角</a:t>
            </a:r>
          </a:p>
        </p:txBody>
      </p:sp>
      <p:sp>
        <p:nvSpPr>
          <p:cNvPr id="13" name="文字方塊 12"/>
          <p:cNvSpPr txBox="1"/>
          <p:nvPr/>
        </p:nvSpPr>
        <p:spPr>
          <a:xfrm>
            <a:off x="11130001" y="385593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三貂角</a:t>
            </a: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2A59F971-11F7-4867-B415-C2B13F1F71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26" y="153581"/>
            <a:ext cx="2675248" cy="1605454"/>
          </a:xfrm>
          <a:prstGeom prst="rect">
            <a:avLst/>
          </a:prstGeom>
        </p:spPr>
      </p:pic>
      <p:pic>
        <p:nvPicPr>
          <p:cNvPr id="18" name="圖片 17">
            <a:extLst>
              <a:ext uri="{FF2B5EF4-FFF2-40B4-BE49-F238E27FC236}">
                <a16:creationId xmlns:a16="http://schemas.microsoft.com/office/drawing/2014/main" id="{4D29C5D0-0A3E-4928-AC6C-2F2AE2CA3A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26" y="3425940"/>
            <a:ext cx="2675247" cy="1454592"/>
          </a:xfrm>
          <a:prstGeom prst="rect">
            <a:avLst/>
          </a:prstGeom>
        </p:spPr>
      </p:pic>
      <p:pic>
        <p:nvPicPr>
          <p:cNvPr id="20" name="圖片 19">
            <a:extLst>
              <a:ext uri="{FF2B5EF4-FFF2-40B4-BE49-F238E27FC236}">
                <a16:creationId xmlns:a16="http://schemas.microsoft.com/office/drawing/2014/main" id="{F096CBB9-7833-4937-B3D8-58608B0E44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27" y="1846989"/>
            <a:ext cx="2675247" cy="1490997"/>
          </a:xfrm>
          <a:prstGeom prst="rect">
            <a:avLst/>
          </a:prstGeom>
        </p:spPr>
      </p:pic>
      <p:pic>
        <p:nvPicPr>
          <p:cNvPr id="22" name="圖片 21">
            <a:extLst>
              <a:ext uri="{FF2B5EF4-FFF2-40B4-BE49-F238E27FC236}">
                <a16:creationId xmlns:a16="http://schemas.microsoft.com/office/drawing/2014/main" id="{5EE88FA7-3463-4CEA-8AC2-24D5D9AD4A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25" y="5098965"/>
            <a:ext cx="2675248" cy="1605454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ADEB3410-D49D-4312-9F0C-5F0DEF576C4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621" y="5018443"/>
            <a:ext cx="1835727" cy="122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29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124</Words>
  <Application>Microsoft Office PowerPoint</Application>
  <PresentationFormat>寬螢幕</PresentationFormat>
  <Paragraphs>41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5" baseType="lpstr">
      <vt:lpstr>新細明體</vt:lpstr>
      <vt:lpstr>標楷體</vt:lpstr>
      <vt:lpstr>Arial</vt:lpstr>
      <vt:lpstr>Calibri</vt:lpstr>
      <vt:lpstr>Calibri Light</vt:lpstr>
      <vt:lpstr>Office 佈景主題</vt:lpstr>
      <vt:lpstr>漫步在國境之北海岸</vt:lpstr>
      <vt:lpstr>岬灣介紹</vt:lpstr>
      <vt:lpstr>請問新北市那些行政區靠海</vt:lpstr>
      <vt:lpstr>PowerPoint 簡報</vt:lpstr>
      <vt:lpstr>岬灣介紹</vt:lpstr>
      <vt:lpstr>本次課程介紹地景，請閱讀相關文本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漫步在國境之北海岸</dc:title>
  <dc:creator>鈞蕙 黃</dc:creator>
  <cp:lastModifiedBy>user</cp:lastModifiedBy>
  <cp:revision>20</cp:revision>
  <dcterms:created xsi:type="dcterms:W3CDTF">2019-12-23T04:49:18Z</dcterms:created>
  <dcterms:modified xsi:type="dcterms:W3CDTF">2023-03-21T05:15:48Z</dcterms:modified>
</cp:coreProperties>
</file>